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A01F6E-6F11-E145-9382-E101D4B47E0B}" type="datetimeFigureOut">
              <a:rPr lang="en-US" smtClean="0"/>
              <a:t>4/17/23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C992A-DCA9-4C40-B382-AD11A86FF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965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</a:t>
            </a:r>
            <a:r>
              <a:rPr lang="en-US" dirty="0" err="1"/>
              <a:t>entitytype</a:t>
            </a:r>
            <a:r>
              <a:rPr lang="en-US" dirty="0"/>
              <a:t> </a:t>
            </a:r>
            <a:r>
              <a:rPr lang="en-US" dirty="0" err="1"/>
              <a:t>enum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EC992A-DCA9-4C40-B382-AD11A86FFEC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470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EC992A-DCA9-4C40-B382-AD11A86FFEC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10DF-B555-4D30-B35E-2297D59E32D0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014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1D79F-E600-4AC1-A639-0B9FB8286C38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446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F5D60-A842-4D08-9D7D-A7A57AB501A2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43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685800" indent="-228600">
              <a:buFont typeface="Courier New" panose="02070309020205020404" pitchFamily="49" charset="0"/>
              <a:buChar char="o"/>
              <a:defRPr/>
            </a:lvl2pPr>
            <a:lvl4pPr marL="1600200" indent="-228600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2F1F9-9322-493A-A9EE-BB75692CE5F5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623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DE51-4D5E-4D23-8181-86A5B05D5351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566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99FCA-87F3-427A-B1A2-15346103C68A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358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DF709-7E2D-49E6-A629-D8E3363D194F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58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0A921-9375-4BAA-A7C2-7975528669FA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954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5425-F285-48AE-A409-A618E3EEA628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724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6A94D-7D6A-4378-93F6-A3A33186E34B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070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C0F9-687B-4417-9D77-CE2D7AD8C321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97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91916A1-FEE7-41E7-BEE3-2B4941A6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75990" y="62886"/>
            <a:ext cx="11708355" cy="6301715"/>
            <a:chOff x="175990" y="62886"/>
            <a:chExt cx="11708355" cy="6301715"/>
          </a:xfrm>
        </p:grpSpPr>
        <p:sp useBgFill="1">
          <p:nvSpPr>
            <p:cNvPr id="18" name="Graphic 10">
              <a:extLst>
                <a:ext uri="{FF2B5EF4-FFF2-40B4-BE49-F238E27FC236}">
                  <a16:creationId xmlns:a16="http://schemas.microsoft.com/office/drawing/2014/main" id="{EAFF5F08-677C-4873-9274-02B6FE751044}"/>
                </a:ext>
              </a:extLst>
            </p:cNvPr>
            <p:cNvSpPr/>
            <p:nvPr/>
          </p:nvSpPr>
          <p:spPr>
            <a:xfrm rot="2700000">
              <a:off x="175990" y="525742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9" name="Graphic 10">
              <a:extLst>
                <a:ext uri="{FF2B5EF4-FFF2-40B4-BE49-F238E27FC236}">
                  <a16:creationId xmlns:a16="http://schemas.microsoft.com/office/drawing/2014/main" id="{16514C65-F179-4953-B660-5FC657697957}"/>
                </a:ext>
              </a:extLst>
            </p:cNvPr>
            <p:cNvSpPr/>
            <p:nvPr/>
          </p:nvSpPr>
          <p:spPr>
            <a:xfrm rot="2700000">
              <a:off x="8482021" y="62886"/>
              <a:ext cx="2322574" cy="2322574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0" name="Graphic 10">
              <a:extLst>
                <a:ext uri="{FF2B5EF4-FFF2-40B4-BE49-F238E27FC236}">
                  <a16:creationId xmlns:a16="http://schemas.microsoft.com/office/drawing/2014/main" id="{DF5DA89C-9FED-4AE0-8C36-20612E77FAC0}"/>
                </a:ext>
              </a:extLst>
            </p:cNvPr>
            <p:cNvSpPr/>
            <p:nvPr/>
          </p:nvSpPr>
          <p:spPr>
            <a:xfrm rot="2700000">
              <a:off x="10578627" y="5015941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1" name="Oval 20">
              <a:extLst>
                <a:ext uri="{FF2B5EF4-FFF2-40B4-BE49-F238E27FC236}">
                  <a16:creationId xmlns:a16="http://schemas.microsoft.com/office/drawing/2014/main" id="{FB98224C-F1DB-4F10-9B7F-93B86BA13F40}"/>
                </a:ext>
              </a:extLst>
            </p:cNvPr>
            <p:cNvSpPr/>
            <p:nvPr/>
          </p:nvSpPr>
          <p:spPr>
            <a:xfrm rot="10800000">
              <a:off x="11622685" y="6102941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2" name="Oval 21">
              <a:extLst>
                <a:ext uri="{FF2B5EF4-FFF2-40B4-BE49-F238E27FC236}">
                  <a16:creationId xmlns:a16="http://schemas.microsoft.com/office/drawing/2014/main" id="{9AE1FC9E-06C9-4A12-8BE7-766C3DA8B9AC}"/>
                </a:ext>
              </a:extLst>
            </p:cNvPr>
            <p:cNvSpPr/>
            <p:nvPr/>
          </p:nvSpPr>
          <p:spPr>
            <a:xfrm rot="10800000">
              <a:off x="11352354" y="406586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3" name="Oval 22">
              <a:extLst>
                <a:ext uri="{FF2B5EF4-FFF2-40B4-BE49-F238E27FC236}">
                  <a16:creationId xmlns:a16="http://schemas.microsoft.com/office/drawing/2014/main" id="{29954B75-D8C7-439C-A014-E644E3E2C0A5}"/>
                </a:ext>
              </a:extLst>
            </p:cNvPr>
            <p:cNvSpPr/>
            <p:nvPr/>
          </p:nvSpPr>
          <p:spPr>
            <a:xfrm rot="10800000">
              <a:off x="1678231" y="427615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DFD30-2122-4F4A-97B4-D0A849E36C5F}" type="datetime1">
              <a:rPr lang="en-US" smtClean="0"/>
              <a:t>4/17/23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008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823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Segoe UI" panose="020B0502040204020203" pitchFamily="34" charset="0"/>
        <a:buChar char="+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Video 3" descr="3D Graphs">
            <a:extLst>
              <a:ext uri="{FF2B5EF4-FFF2-40B4-BE49-F238E27FC236}">
                <a16:creationId xmlns:a16="http://schemas.microsoft.com/office/drawing/2014/main" id="{3F48A67B-A13E-A2F1-1F39-55DBD9BE20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7C02446-FDEC-4634-8936-6FBB0F9FD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73CD01-C371-6B49-A62F-65F97EDB5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81001"/>
            <a:ext cx="9144000" cy="16002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Tower Defense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5BD1E7-8670-7B44-98D9-6CDE2C8CF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057400"/>
            <a:ext cx="9144000" cy="697889"/>
          </a:xfrm>
        </p:spPr>
        <p:txBody>
          <a:bodyPr>
            <a:normAutofit/>
          </a:bodyPr>
          <a:lstStyle/>
          <a:p>
            <a:endParaRPr lang="en-US" sz="2200">
              <a:solidFill>
                <a:srgbClr val="FFFFFF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2F6F869-F143-4607-BEE5-AA6FEB71E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526616" y="4474531"/>
            <a:ext cx="1696948" cy="1683378"/>
            <a:chOff x="559425" y="995030"/>
            <a:chExt cx="1696948" cy="1683378"/>
          </a:xfrm>
        </p:grpSpPr>
        <p:sp useBgFill="1">
          <p:nvSpPr>
            <p:cNvPr id="14" name="Graphic 10">
              <a:extLst>
                <a:ext uri="{FF2B5EF4-FFF2-40B4-BE49-F238E27FC236}">
                  <a16:creationId xmlns:a16="http://schemas.microsoft.com/office/drawing/2014/main" id="{C75470B2-BBA7-4280-A6F6-FAE9E9F1C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559425" y="995030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5" name="Oval 14">
              <a:extLst>
                <a:ext uri="{FF2B5EF4-FFF2-40B4-BE49-F238E27FC236}">
                  <a16:creationId xmlns:a16="http://schemas.microsoft.com/office/drawing/2014/main" id="{9A54C6CC-DDAA-4A39-ADF6-3C8475C59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854748" y="1125026"/>
              <a:ext cx="349606" cy="349606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6" name="Oval 15">
              <a:extLst>
                <a:ext uri="{FF2B5EF4-FFF2-40B4-BE49-F238E27FC236}">
                  <a16:creationId xmlns:a16="http://schemas.microsoft.com/office/drawing/2014/main" id="{714358CC-CF77-4F38-89E2-D6A3ABD0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055209" y="2093172"/>
              <a:ext cx="201164" cy="201164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7" name="Oval 16">
              <a:extLst>
                <a:ext uri="{FF2B5EF4-FFF2-40B4-BE49-F238E27FC236}">
                  <a16:creationId xmlns:a16="http://schemas.microsoft.com/office/drawing/2014/main" id="{0CB44DA0-4772-4F1E-982F-12BAC7C58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009118" y="2514941"/>
              <a:ext cx="163467" cy="163467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1906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68FE0-EEEE-BE4F-B158-62ADC5E13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0: What Entities do we need?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C8239-D5B0-6B45-B7D5-ED8685F0C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Tower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TowerBase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Enemy</a:t>
            </a:r>
          </a:p>
          <a:p>
            <a:pPr>
              <a:lnSpc>
                <a:spcPct val="150000"/>
              </a:lnSpc>
            </a:pPr>
            <a:r>
              <a:rPr lang="en-US" dirty="0"/>
              <a:t>Projectiles fired from Tower</a:t>
            </a:r>
          </a:p>
          <a:p>
            <a:pPr>
              <a:lnSpc>
                <a:spcPct val="150000"/>
              </a:lnSpc>
            </a:pPr>
            <a:r>
              <a:rPr lang="en-US" dirty="0"/>
              <a:t>Everything to be placed on a Tiled Map!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Map has paths that enemies can walk on</a:t>
            </a:r>
          </a:p>
        </p:txBody>
      </p:sp>
      <p:pic>
        <p:nvPicPr>
          <p:cNvPr id="5" name="Picture 4" descr="A picture containing toiletry&#10;&#10;Description automatically generated">
            <a:extLst>
              <a:ext uri="{FF2B5EF4-FFF2-40B4-BE49-F238E27FC236}">
                <a16:creationId xmlns:a16="http://schemas.microsoft.com/office/drawing/2014/main" id="{A7785415-16B9-D947-959A-772567C1B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7984" y="1513236"/>
            <a:ext cx="933895" cy="933895"/>
          </a:xfrm>
          <a:prstGeom prst="rect">
            <a:avLst/>
          </a:prstGeom>
        </p:spPr>
      </p:pic>
      <p:pic>
        <p:nvPicPr>
          <p:cNvPr id="7" name="Picture 6" descr="A picture containing toiletry, cosmetic&#10;&#10;Description automatically generated">
            <a:extLst>
              <a:ext uri="{FF2B5EF4-FFF2-40B4-BE49-F238E27FC236}">
                <a16:creationId xmlns:a16="http://schemas.microsoft.com/office/drawing/2014/main" id="{21A2A95D-E2CC-1144-88DE-FCB8433EF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6863" y="1513236"/>
            <a:ext cx="933895" cy="933895"/>
          </a:xfrm>
          <a:prstGeom prst="rect">
            <a:avLst/>
          </a:prstGeom>
        </p:spPr>
      </p:pic>
      <p:pic>
        <p:nvPicPr>
          <p:cNvPr id="9" name="Picture 8" descr="A picture containing metalware&#10;&#10;Description automatically generated">
            <a:extLst>
              <a:ext uri="{FF2B5EF4-FFF2-40B4-BE49-F238E27FC236}">
                <a16:creationId xmlns:a16="http://schemas.microsoft.com/office/drawing/2014/main" id="{68A27B0F-818D-B243-97FD-21013EB675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2198" y="3197052"/>
            <a:ext cx="933895" cy="9338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2AFE92B-0BFD-954C-9F74-C20EEE3CAF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6819" y="3275887"/>
            <a:ext cx="776224" cy="776224"/>
          </a:xfrm>
          <a:prstGeom prst="rect">
            <a:avLst/>
          </a:prstGeom>
        </p:spPr>
      </p:pic>
      <p:pic>
        <p:nvPicPr>
          <p:cNvPr id="13" name="Picture 12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4647566E-D99F-6149-9560-C3C18D26C9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3968822"/>
            <a:ext cx="1047104" cy="1047104"/>
          </a:xfrm>
          <a:prstGeom prst="rect">
            <a:avLst/>
          </a:prstGeom>
        </p:spPr>
      </p:pic>
      <p:pic>
        <p:nvPicPr>
          <p:cNvPr id="15" name="Picture 14" descr="A red and white flag&#10;&#10;Description automatically generated with low confidence">
            <a:extLst>
              <a:ext uri="{FF2B5EF4-FFF2-40B4-BE49-F238E27FC236}">
                <a16:creationId xmlns:a16="http://schemas.microsoft.com/office/drawing/2014/main" id="{B5D871E2-C6E2-014C-8274-C6FBEF6633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0662" y="3968822"/>
            <a:ext cx="1047104" cy="10471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1AD669C-1350-224A-8F4A-58E8FC5979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01813" y="1575254"/>
            <a:ext cx="916619" cy="91661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CC3A82A-284A-064B-BD1D-273E1ADF9A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97766" y="5047492"/>
            <a:ext cx="1272954" cy="109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45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91916A1-FEE7-41E7-BEE3-2B4941A6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5990" y="62886"/>
            <a:ext cx="11708355" cy="6301715"/>
            <a:chOff x="175990" y="62886"/>
            <a:chExt cx="11708355" cy="6301715"/>
          </a:xfrm>
        </p:grpSpPr>
        <p:sp useBgFill="1">
          <p:nvSpPr>
            <p:cNvPr id="11" name="Graphic 10">
              <a:extLst>
                <a:ext uri="{FF2B5EF4-FFF2-40B4-BE49-F238E27FC236}">
                  <a16:creationId xmlns:a16="http://schemas.microsoft.com/office/drawing/2014/main" id="{EAFF5F08-677C-4873-9274-02B6FE751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75990" y="525742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2" name="Graphic 10">
              <a:extLst>
                <a:ext uri="{FF2B5EF4-FFF2-40B4-BE49-F238E27FC236}">
                  <a16:creationId xmlns:a16="http://schemas.microsoft.com/office/drawing/2014/main" id="{16514C65-F179-4953-B660-5FC657697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482021" y="62886"/>
              <a:ext cx="2322574" cy="2322574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3" name="Graphic 10">
              <a:extLst>
                <a:ext uri="{FF2B5EF4-FFF2-40B4-BE49-F238E27FC236}">
                  <a16:creationId xmlns:a16="http://schemas.microsoft.com/office/drawing/2014/main" id="{DF5DA89C-9FED-4AE0-8C36-20612E77F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0578627" y="5015941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4" name="Oval 13">
              <a:extLst>
                <a:ext uri="{FF2B5EF4-FFF2-40B4-BE49-F238E27FC236}">
                  <a16:creationId xmlns:a16="http://schemas.microsoft.com/office/drawing/2014/main" id="{FB98224C-F1DB-4F10-9B7F-93B86BA13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1622685" y="6102941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5" name="Oval 14">
              <a:extLst>
                <a:ext uri="{FF2B5EF4-FFF2-40B4-BE49-F238E27FC236}">
                  <a16:creationId xmlns:a16="http://schemas.microsoft.com/office/drawing/2014/main" id="{9AE1FC9E-06C9-4A12-8BE7-766C3DA8B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1352354" y="406586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16" name="Oval 15">
              <a:extLst>
                <a:ext uri="{FF2B5EF4-FFF2-40B4-BE49-F238E27FC236}">
                  <a16:creationId xmlns:a16="http://schemas.microsoft.com/office/drawing/2014/main" id="{29954B75-D8C7-439C-A014-E644E3E2C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678231" y="427615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A05B0F72-9E9F-AD48-8591-A55B4F94E6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42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06D8C29-9DDA-48D0-AF70-905FDB2CE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2F6F869-F143-4607-BEE5-AA6FEB71E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29" y="254882"/>
            <a:ext cx="2063695" cy="2594445"/>
            <a:chOff x="438029" y="254882"/>
            <a:chExt cx="2063695" cy="2594445"/>
          </a:xfrm>
        </p:grpSpPr>
        <p:sp useBgFill="1">
          <p:nvSpPr>
            <p:cNvPr id="23" name="Graphic 10">
              <a:extLst>
                <a:ext uri="{FF2B5EF4-FFF2-40B4-BE49-F238E27FC236}">
                  <a16:creationId xmlns:a16="http://schemas.microsoft.com/office/drawing/2014/main" id="{C75470B2-BBA7-4280-A6F6-FAE9E9F1C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559425" y="995030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4" name="Oval 23">
              <a:extLst>
                <a:ext uri="{FF2B5EF4-FFF2-40B4-BE49-F238E27FC236}">
                  <a16:creationId xmlns:a16="http://schemas.microsoft.com/office/drawing/2014/main" id="{9A54C6CC-DDAA-4A39-ADF6-3C8475C59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286000" y="1378534"/>
              <a:ext cx="215724" cy="215724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5" name="Oval 24">
              <a:extLst>
                <a:ext uri="{FF2B5EF4-FFF2-40B4-BE49-F238E27FC236}">
                  <a16:creationId xmlns:a16="http://schemas.microsoft.com/office/drawing/2014/main" id="{714358CC-CF77-4F38-89E2-D6A3ABD0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8029" y="254882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6" name="Oval 25">
              <a:extLst>
                <a:ext uri="{FF2B5EF4-FFF2-40B4-BE49-F238E27FC236}">
                  <a16:creationId xmlns:a16="http://schemas.microsoft.com/office/drawing/2014/main" id="{0CB44DA0-4772-4F1E-982F-12BAC7C58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838200" y="2514942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A023D2-327C-294E-BDFC-E83740B59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728905"/>
            <a:ext cx="9144000" cy="31842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Step 1: Creating a Tiled Map</a:t>
            </a:r>
          </a:p>
        </p:txBody>
      </p:sp>
    </p:spTree>
    <p:extLst>
      <p:ext uri="{BB962C8B-B14F-4D97-AF65-F5344CB8AC3E}">
        <p14:creationId xmlns:p14="http://schemas.microsoft.com/office/powerpoint/2010/main" val="918422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BE4EC-90AE-B448-A604-9F5C05EFD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0229"/>
            <a:ext cx="10515600" cy="1325563"/>
          </a:xfrm>
        </p:spPr>
        <p:txBody>
          <a:bodyPr/>
          <a:lstStyle/>
          <a:p>
            <a:r>
              <a:rPr lang="en-US" dirty="0"/>
              <a:t>Step 2: Creating a </a:t>
            </a:r>
            <a:r>
              <a:rPr lang="en-US" dirty="0" err="1"/>
              <a:t>TowerSelectionBox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032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65817-38AD-0C45-B9CC-94949ECA4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TowerSelectionBox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B946D-ABC2-A645-A7C0-03C200D3C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A box needs: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A list of towers</a:t>
            </a:r>
          </a:p>
          <a:p>
            <a:pPr>
              <a:lnSpc>
                <a:spcPct val="150000"/>
              </a:lnSpc>
            </a:pPr>
            <a:r>
              <a:rPr lang="en-US" dirty="0"/>
              <a:t>Each tower needs: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Name, image, cost, </a:t>
            </a:r>
            <a:r>
              <a:rPr lang="en-US" dirty="0" err="1"/>
              <a:t>etc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8A3AC-C556-334F-B1C0-30B5E7E36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124" y="3429000"/>
            <a:ext cx="1175004" cy="165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224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9D3F3-AB70-1744-83AF-D7058D699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Assets required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272F1A-200C-E548-B3D0-2D7A4ACB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49524"/>
            <a:ext cx="3871055" cy="1870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C8F0D5-7B56-E84E-B0B1-B79C46A54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2747" y="387461"/>
            <a:ext cx="3335338" cy="61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216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45294-16D9-C641-A896-222F9743A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files required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3D9923-8DFC-744A-99C9-F9A7E2418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37567"/>
            <a:ext cx="5020472" cy="26630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2F27F5-FB3D-A740-828C-54153DE4D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477" y="2137567"/>
            <a:ext cx="5193323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552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EF8CA-B4C6-1C48-A315-227746536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HBox</a:t>
            </a:r>
            <a:r>
              <a:rPr lang="en-US" dirty="0"/>
              <a:t> vs </a:t>
            </a:r>
            <a:r>
              <a:rPr lang="en-US" dirty="0" err="1"/>
              <a:t>VBox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96823-C40B-824C-8141-2DCA7BDC6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8880"/>
            <a:ext cx="9000744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Both layout their children in a singe line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HBox</a:t>
            </a:r>
            <a:r>
              <a:rPr lang="en-US" dirty="0"/>
              <a:t>: one single horizontal row from left to right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VBox</a:t>
            </a:r>
            <a:r>
              <a:rPr lang="en-US" dirty="0"/>
              <a:t>: one single vertical column from top to bottom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CC4B2B-AB23-7044-83EB-0349A25BD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222" y="5433759"/>
            <a:ext cx="7124700" cy="368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C09433-CD1A-C542-97A2-EAAE780F2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6200" y="2396617"/>
            <a:ext cx="1117600" cy="2501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F6FD4C-9867-1242-8314-60B912BF91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3246" y="1698880"/>
            <a:ext cx="2222754" cy="313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118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D6C9E-4612-7747-A850-53F42DA6E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JSON?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72597-E5B2-2740-98CE-B27D1831E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An easy-to-understand format for storing and moving data</a:t>
            </a:r>
          </a:p>
          <a:p>
            <a:pPr>
              <a:lnSpc>
                <a:spcPct val="150000"/>
              </a:lnSpc>
            </a:pPr>
            <a:r>
              <a:rPr lang="en-US" dirty="0"/>
              <a:t>Data is in </a:t>
            </a:r>
            <a:r>
              <a:rPr lang="en-US" b="1" dirty="0"/>
              <a:t>name-value</a:t>
            </a:r>
            <a:r>
              <a:rPr lang="en-US" dirty="0"/>
              <a:t> pairs</a:t>
            </a:r>
          </a:p>
          <a:p>
            <a:pPr>
              <a:lnSpc>
                <a:spcPct val="150000"/>
              </a:lnSpc>
            </a:pPr>
            <a:r>
              <a:rPr lang="en-US" dirty="0"/>
              <a:t>Data is separated by commas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1628E2-1759-1E4C-8888-4660B9A15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107561"/>
            <a:ext cx="6139591" cy="238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242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XOVTI">
  <a:themeElements>
    <a:clrScheme name="AnalogousFromLightSeedLeftStep">
      <a:dk1>
        <a:srgbClr val="000000"/>
      </a:dk1>
      <a:lt1>
        <a:srgbClr val="FFFFFF"/>
      </a:lt1>
      <a:dk2>
        <a:srgbClr val="412A24"/>
      </a:dk2>
      <a:lt2>
        <a:srgbClr val="E8E2E3"/>
      </a:lt2>
      <a:accent1>
        <a:srgbClr val="80AAA3"/>
      </a:accent1>
      <a:accent2>
        <a:srgbClr val="74AC8C"/>
      </a:accent2>
      <a:accent3>
        <a:srgbClr val="7EAA7E"/>
      </a:accent3>
      <a:accent4>
        <a:srgbClr val="8BAB74"/>
      </a:accent4>
      <a:accent5>
        <a:srgbClr val="9EA57C"/>
      </a:accent5>
      <a:accent6>
        <a:srgbClr val="AEA076"/>
      </a:accent6>
      <a:hlink>
        <a:srgbClr val="AE6974"/>
      </a:hlink>
      <a:folHlink>
        <a:srgbClr val="7F7F7F"/>
      </a:folHlink>
    </a:clrScheme>
    <a:fontScheme name="Custom 40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XOVTI" id="{DC540DBD-7FF5-4942-921A-CFF95ECB90AA}" vid="{E72E4198-D957-48FD-B88D-6DAFC89EAFA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131</Words>
  <Application>Microsoft Macintosh PowerPoint</Application>
  <PresentationFormat>Widescreen</PresentationFormat>
  <Paragraphs>28</Paragraphs>
  <Slides>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 New</vt:lpstr>
      <vt:lpstr>Open sans</vt:lpstr>
      <vt:lpstr>Segoe UI</vt:lpstr>
      <vt:lpstr>MinimalXOVTI</vt:lpstr>
      <vt:lpstr>Tower Defense</vt:lpstr>
      <vt:lpstr>Step 0: What Entities do we need?</vt:lpstr>
      <vt:lpstr>Step 1: Creating a Tiled Map</vt:lpstr>
      <vt:lpstr>Step 2: Creating a TowerSelectionBox</vt:lpstr>
      <vt:lpstr>TowerSelectionBox</vt:lpstr>
      <vt:lpstr>Assets required</vt:lpstr>
      <vt:lpstr>Java files required</vt:lpstr>
      <vt:lpstr>HBox vs VBox</vt:lpstr>
      <vt:lpstr>What is JSON?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Tower Defense</dc:title>
  <dc:creator>Karina Sang</dc:creator>
  <cp:lastModifiedBy>Karina Sang</cp:lastModifiedBy>
  <cp:revision>8</cp:revision>
  <dcterms:created xsi:type="dcterms:W3CDTF">2023-04-10T21:36:25Z</dcterms:created>
  <dcterms:modified xsi:type="dcterms:W3CDTF">2023-04-17T23:20:48Z</dcterms:modified>
</cp:coreProperties>
</file>

<file path=docProps/thumbnail.jpeg>
</file>